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IBM Plex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IBMPlex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IBMPlexMono-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&lt;Name&gt;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/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Describe how data were processed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to present your data wrangling process using key phrases and flowcharts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data wrangling related notebooks,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charts were plotted and why you used those charts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data visualization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Using bullet point format, summarize the SQL queries you performed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SQL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map objects such as markers, circles, lines, etc. you created and added to a folium map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objects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interactive map with Folium map,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plots/graphs and interactions you have added to a dashboard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plots and interactions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Plotly Dash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how you built, evaluated, improved, and found the best performing classification model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present your model development process using key phrases and flowchart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predictive analysis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Flight Number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Payload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bar chart for the success rate of each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Flight number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payload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line chart of yearly average success rate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names of the unique launch sites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5 records where launch sites begin with `CCA`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payload carried by boosters from NASA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65" name="Google Shape;265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average payload mass carried by booster version F9 v1.1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dates of the first successful landing outcome on ground pad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boosters which have successfully landed on drone ship and had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number of successful and failure mission outcomes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93" name="Google Shape;293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 which have carried the maximum payload mass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 landing_outcomes in drone ship, their booster versions, and launch site names for in year 2015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make a proper screenshot to include all launch sites’ location markers on a global map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1&gt;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folium map and make a proper screenshot to show the color-labeled launch outcomes on the map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2&gt;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show the screenshot of a selected launch site to its proximities such as railway, highway, coastline, with distance calculated and displayed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3&gt;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launch success count for all sites, in a piechart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1&gt;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Project background and context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you want to find answers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piechart for the launch site with highest launch success ratio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2&gt;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screenshots of Payload vs. Launch Outcome scatter plot for all sites, with different payload selected in the range slider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screenshot, such as which payload range or booster version have the largest success rate, etc.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3&gt;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57"/>
          <p:cNvSpPr txBox="1"/>
          <p:nvPr>
            <p:ph idx="1" type="body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built model accuracy for all built classification models, in a bar 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which model has the highest classification accuracy</a:t>
            </a:r>
            <a:endParaRPr/>
          </a:p>
        </p:txBody>
      </p:sp>
      <p:sp>
        <p:nvSpPr>
          <p:cNvPr id="378" name="Google Shape;378;p5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confusion matrix of the best performing model with an explanation </a:t>
            </a:r>
            <a:endParaRPr/>
          </a:p>
        </p:txBody>
      </p:sp>
      <p:sp>
        <p:nvSpPr>
          <p:cNvPr id="385" name="Google Shape;385;p5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59"/>
          <p:cNvSpPr txBox="1"/>
          <p:nvPr>
            <p:ph idx="1" type="body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2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3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4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Include any relevant assets like Python code snippets, SQL queries, charts, Notebook outputs, or data sets that you may have created during this project</a:t>
            </a:r>
            <a:endParaRPr/>
          </a:p>
        </p:txBody>
      </p:sp>
      <p:sp>
        <p:nvSpPr>
          <p:cNvPr id="400" name="Google Shape;400;p6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83333"/>
              <a:buFont typeface="Arial"/>
              <a:buNone/>
            </a:pPr>
            <a:r>
              <a:rPr lang="en-US" sz="4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sz="4800"/>
          </a:p>
          <a:p>
            <a:pPr indent="-1651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757070"/>
                </a:solidFill>
              </a:rPr>
              <a:t>By scraping data from a static URL of a Wikipedia page that list all Falcon 9 and Falcon Heavy launches. Python and the request library is used to fetch the webpage content, and then used BeautifulSoup to parse the HTML content and extract the required information.</a:t>
            </a:r>
            <a:endParaRPr sz="3600">
              <a:solidFill>
                <a:srgbClr val="757070"/>
              </a:solidFill>
            </a:endParaRPr>
          </a:p>
          <a:p>
            <a:pPr indent="-1651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3600">
                <a:solidFill>
                  <a:srgbClr val="757070"/>
                </a:solidFill>
              </a:rPr>
              <a:t>Additionally, another portion of the data is collected from a static JSON file using a an API Call. The JSON containing information about the rockets, payloads, launchpads, cores, flight number and data.</a:t>
            </a:r>
            <a:r>
              <a:rPr b="0" i="0" lang="en-US" sz="3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36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 sz="4800"/>
          </a:p>
          <a:p>
            <a:pPr indent="-1714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4000">
                <a:solidFill>
                  <a:srgbClr val="757070"/>
                </a:solidFill>
              </a:rPr>
              <a:t>Calculated Numer of Launches on each site, calculated number of </a:t>
            </a:r>
            <a:r>
              <a:rPr lang="en-US" sz="4000">
                <a:solidFill>
                  <a:srgbClr val="757070"/>
                </a:solidFill>
              </a:rPr>
              <a:t>occurrences</a:t>
            </a:r>
            <a:r>
              <a:rPr lang="en-US" sz="4000">
                <a:solidFill>
                  <a:srgbClr val="757070"/>
                </a:solidFill>
              </a:rPr>
              <a:t> of each orbit, calculated the </a:t>
            </a:r>
            <a:r>
              <a:rPr lang="en-US" sz="4000">
                <a:solidFill>
                  <a:srgbClr val="757070"/>
                </a:solidFill>
              </a:rPr>
              <a:t>number</a:t>
            </a:r>
            <a:r>
              <a:rPr lang="en-US" sz="4000">
                <a:solidFill>
                  <a:srgbClr val="757070"/>
                </a:solidFill>
              </a:rPr>
              <a:t> of </a:t>
            </a:r>
            <a:r>
              <a:rPr lang="en-US" sz="4000">
                <a:solidFill>
                  <a:srgbClr val="757070"/>
                </a:solidFill>
              </a:rPr>
              <a:t>occurrence</a:t>
            </a:r>
            <a:r>
              <a:rPr lang="en-US" sz="4000">
                <a:solidFill>
                  <a:srgbClr val="757070"/>
                </a:solidFill>
              </a:rPr>
              <a:t> of mission outcome, and created a landing outcome label.</a:t>
            </a:r>
            <a:endParaRPr sz="40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 sz="4800"/>
          </a:p>
          <a:p>
            <a:pPr indent="-1651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4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sz="4800"/>
          </a:p>
          <a:p>
            <a:pPr indent="-1714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 sz="4000"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Describe how data sets were collected.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to present your data collection process use key phrases and flowcharts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data collection with SpaceX REST calls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SpaceX API calls notebook </a:t>
            </a: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(must include completed code cell and outcome cell), 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web scraping process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web scraping notebook, as an external reference and peer-review purpose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